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Relationship Id="rId11" Type="http://schemas.openxmlformats.org/officeDocument/2006/relationships/font" Target="fonts/Roboto-regular.fntdata"/><Relationship Id="rId10" Type="http://schemas.openxmlformats.org/officeDocument/2006/relationships/font" Target="fonts/GoogleSansSemiBold-bold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Lato-regular.fntdata"/><Relationship Id="rId16" Type="http://schemas.openxmlformats.org/officeDocument/2006/relationships/font" Target="fonts/PTSansNarrow-bold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 TikTok data team seeks to develop a machine learning model to assist in the classification of claims for user submissions. In this part of the project, the data team will conduct a hypothesis test to analyze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6300" y="3925075"/>
            <a:ext cx="32130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 analysis shows that there is a difference in number of views between TikTok videos posted by verified accounts and TikTok videos posted by unverified accounts.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As a result, these findings suggest there might be fundamental behavioral differences between these two groups of accounts: verified and unverified.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It would be interesting to investigate the root cause of this behavioral difference. For example, consider: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 unverified accounts tend to post more engaging videos? Is that engaging content a claim or opinion?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Or, are unverified accounts associated with spam bots that help inflate view counts?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 team suggests moving forward and building a </a:t>
            </a: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regression model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 on verified status.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A regression model for verified_status can help analyze user behavior in this group of verified users. </a:t>
            </a: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Then, this context can be used to consider results from a claim classification model that will be created afterwards.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Executive Summary: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 Statistical Testing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TikTok Claims Classification Project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275" y="4986488"/>
            <a:ext cx="3203100" cy="9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506700" y="3417338"/>
            <a:ext cx="41955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TikTok data team considered the relationship between verified_status and video_view_count.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One approach conducted was to examine the mean values of video_view_count for each group of verified_status in the sample data. The findings showed that unverified accounts have a mean of 265,663 views vs. 91,439 views for verified accounts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second approach was a two-sample hypothesis test. Aligned with preliminary findings from the mean values, this statistical analysis shows that a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ny observed difference in the sample data is due to an actual difference in the corresponding population means</a:t>
            </a: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